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6"/>
  </p:notesMasterIdLst>
  <p:handoutMasterIdLst>
    <p:handoutMasterId r:id="rId7"/>
  </p:handoutMasterIdLst>
  <p:sldIdLst>
    <p:sldId id="261" r:id="rId3"/>
    <p:sldId id="265" r:id="rId4"/>
    <p:sldId id="266" r:id="rId5"/>
  </p:sldIdLst>
  <p:sldSz cx="7559675" cy="5327650"/>
  <p:notesSz cx="6799263" cy="9929813"/>
  <p:defaultTextStyle>
    <a:defPPr>
      <a:defRPr lang="zh-CN"/>
    </a:defPPr>
    <a:lvl1pPr marL="0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1pPr>
    <a:lvl2pPr marL="309276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2pPr>
    <a:lvl3pPr marL="618552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3pPr>
    <a:lvl4pPr marL="927827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4pPr>
    <a:lvl5pPr marL="1237102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5pPr>
    <a:lvl6pPr marL="1546378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6pPr>
    <a:lvl7pPr marL="1855654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7pPr>
    <a:lvl8pPr marL="2164929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8pPr>
    <a:lvl9pPr marL="2474204" algn="l" defTabSz="61855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 autoAdjust="0"/>
    <p:restoredTop sz="96391" autoAdjust="0"/>
  </p:normalViewPr>
  <p:slideViewPr>
    <p:cSldViewPr snapToGrid="0">
      <p:cViewPr varScale="1">
        <p:scale>
          <a:sx n="137" d="100"/>
          <a:sy n="137" d="100"/>
        </p:scale>
        <p:origin x="136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C2474-8D2C-4DD9-A5FF-C3CF8E4DFB66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59535-0FAD-4893-BFED-F7FD9ABB96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766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C34BA-4F84-4494-A93D-A90032F1C700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1241425"/>
            <a:ext cx="47545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82C00-66AA-4ECE-B62F-0C0F6E8D32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668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76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52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27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02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378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654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4929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204" algn="l" defTabSz="61855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4960" y="871910"/>
            <a:ext cx="5669756" cy="1854811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30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4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09892" y="283648"/>
            <a:ext cx="1630055" cy="45149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042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58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34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159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530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089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450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324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818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925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5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712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60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857C-BF27-4677-9F68-0B088A9D53AC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ECF1-0D50-40C1-901E-766B44BC0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052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1"/>
            <a:ext cx="7559675" cy="5331461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379042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7" name="文本占位符 3"/>
          <p:cNvSpPr>
            <a:spLocks noGrp="1"/>
          </p:cNvSpPr>
          <p:nvPr>
            <p:ph type="body" sz="half" idx="10" hasCustomPrompt="1"/>
          </p:nvPr>
        </p:nvSpPr>
        <p:spPr>
          <a:xfrm>
            <a:off x="379041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8" name="文本占位符 3"/>
          <p:cNvSpPr>
            <a:spLocks noGrp="1"/>
          </p:cNvSpPr>
          <p:nvPr>
            <p:ph type="body" sz="half" idx="11" hasCustomPrompt="1"/>
          </p:nvPr>
        </p:nvSpPr>
        <p:spPr>
          <a:xfrm>
            <a:off x="379039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19" name="文本占位符 3"/>
          <p:cNvSpPr>
            <a:spLocks noGrp="1"/>
          </p:cNvSpPr>
          <p:nvPr>
            <p:ph type="body" sz="half" idx="12" hasCustomPrompt="1"/>
          </p:nvPr>
        </p:nvSpPr>
        <p:spPr>
          <a:xfrm>
            <a:off x="379039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0" name="文本占位符 3"/>
          <p:cNvSpPr>
            <a:spLocks noGrp="1"/>
          </p:cNvSpPr>
          <p:nvPr>
            <p:ph type="body" sz="half" idx="13" hasCustomPrompt="1"/>
          </p:nvPr>
        </p:nvSpPr>
        <p:spPr>
          <a:xfrm>
            <a:off x="379039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4" hasCustomPrompt="1"/>
          </p:nvPr>
        </p:nvSpPr>
        <p:spPr>
          <a:xfrm>
            <a:off x="379039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2" name="文本占位符 3"/>
          <p:cNvSpPr>
            <a:spLocks noGrp="1"/>
          </p:cNvSpPr>
          <p:nvPr>
            <p:ph type="body" sz="half" idx="15" hasCustomPrompt="1"/>
          </p:nvPr>
        </p:nvSpPr>
        <p:spPr>
          <a:xfrm>
            <a:off x="379039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3" name="文本占位符 3"/>
          <p:cNvSpPr>
            <a:spLocks noGrp="1"/>
          </p:cNvSpPr>
          <p:nvPr>
            <p:ph type="body" sz="half" idx="16" hasCustomPrompt="1"/>
          </p:nvPr>
        </p:nvSpPr>
        <p:spPr>
          <a:xfrm>
            <a:off x="379039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9039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5" name="文本占位符 3"/>
          <p:cNvSpPr>
            <a:spLocks noGrp="1"/>
          </p:cNvSpPr>
          <p:nvPr>
            <p:ph type="body" sz="half" idx="18" hasCustomPrompt="1"/>
          </p:nvPr>
        </p:nvSpPr>
        <p:spPr>
          <a:xfrm>
            <a:off x="379039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6" name="文本占位符 3"/>
          <p:cNvSpPr>
            <a:spLocks noGrp="1"/>
          </p:cNvSpPr>
          <p:nvPr>
            <p:ph type="body" sz="half" idx="39" hasCustomPrompt="1"/>
          </p:nvPr>
        </p:nvSpPr>
        <p:spPr>
          <a:xfrm>
            <a:off x="272943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7" name="文本占位符 3"/>
          <p:cNvSpPr>
            <a:spLocks noGrp="1"/>
          </p:cNvSpPr>
          <p:nvPr>
            <p:ph type="body" sz="half" idx="40" hasCustomPrompt="1"/>
          </p:nvPr>
        </p:nvSpPr>
        <p:spPr>
          <a:xfrm>
            <a:off x="272943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8" name="文本占位符 3"/>
          <p:cNvSpPr>
            <a:spLocks noGrp="1"/>
          </p:cNvSpPr>
          <p:nvPr>
            <p:ph type="body" sz="half" idx="41" hasCustomPrompt="1"/>
          </p:nvPr>
        </p:nvSpPr>
        <p:spPr>
          <a:xfrm>
            <a:off x="272943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49" name="文本占位符 3"/>
          <p:cNvSpPr>
            <a:spLocks noGrp="1"/>
          </p:cNvSpPr>
          <p:nvPr>
            <p:ph type="body" sz="half" idx="42" hasCustomPrompt="1"/>
          </p:nvPr>
        </p:nvSpPr>
        <p:spPr>
          <a:xfrm>
            <a:off x="272943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0" name="文本占位符 3"/>
          <p:cNvSpPr>
            <a:spLocks noGrp="1"/>
          </p:cNvSpPr>
          <p:nvPr>
            <p:ph type="body" sz="half" idx="43" hasCustomPrompt="1"/>
          </p:nvPr>
        </p:nvSpPr>
        <p:spPr>
          <a:xfrm>
            <a:off x="272943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1" name="文本占位符 3"/>
          <p:cNvSpPr>
            <a:spLocks noGrp="1"/>
          </p:cNvSpPr>
          <p:nvPr>
            <p:ph type="body" sz="half" idx="44" hasCustomPrompt="1"/>
          </p:nvPr>
        </p:nvSpPr>
        <p:spPr>
          <a:xfrm>
            <a:off x="272943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2" name="文本占位符 3"/>
          <p:cNvSpPr>
            <a:spLocks noGrp="1"/>
          </p:cNvSpPr>
          <p:nvPr>
            <p:ph type="body" sz="half" idx="45" hasCustomPrompt="1"/>
          </p:nvPr>
        </p:nvSpPr>
        <p:spPr>
          <a:xfrm>
            <a:off x="272943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3" name="文本占位符 3"/>
          <p:cNvSpPr>
            <a:spLocks noGrp="1"/>
          </p:cNvSpPr>
          <p:nvPr>
            <p:ph type="body" sz="half" idx="46" hasCustomPrompt="1"/>
          </p:nvPr>
        </p:nvSpPr>
        <p:spPr>
          <a:xfrm>
            <a:off x="272943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4" name="文本占位符 3"/>
          <p:cNvSpPr>
            <a:spLocks noGrp="1"/>
          </p:cNvSpPr>
          <p:nvPr>
            <p:ph type="body" sz="half" idx="47" hasCustomPrompt="1"/>
          </p:nvPr>
        </p:nvSpPr>
        <p:spPr>
          <a:xfrm>
            <a:off x="272943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5" name="文本占位符 3"/>
          <p:cNvSpPr>
            <a:spLocks noGrp="1"/>
          </p:cNvSpPr>
          <p:nvPr>
            <p:ph type="body" sz="half" idx="48" hasCustomPrompt="1"/>
          </p:nvPr>
        </p:nvSpPr>
        <p:spPr>
          <a:xfrm>
            <a:off x="272943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6" name="文本占位符 3"/>
          <p:cNvSpPr>
            <a:spLocks noGrp="1"/>
          </p:cNvSpPr>
          <p:nvPr>
            <p:ph type="body" sz="half" idx="49" hasCustomPrompt="1"/>
          </p:nvPr>
        </p:nvSpPr>
        <p:spPr>
          <a:xfrm>
            <a:off x="507982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7" name="文本占位符 3"/>
          <p:cNvSpPr>
            <a:spLocks noGrp="1"/>
          </p:cNvSpPr>
          <p:nvPr>
            <p:ph type="body" sz="half" idx="50" hasCustomPrompt="1"/>
          </p:nvPr>
        </p:nvSpPr>
        <p:spPr>
          <a:xfrm>
            <a:off x="507982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8" name="文本占位符 3"/>
          <p:cNvSpPr>
            <a:spLocks noGrp="1"/>
          </p:cNvSpPr>
          <p:nvPr>
            <p:ph type="body" sz="half" idx="51" hasCustomPrompt="1"/>
          </p:nvPr>
        </p:nvSpPr>
        <p:spPr>
          <a:xfrm>
            <a:off x="507982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59" name="文本占位符 3"/>
          <p:cNvSpPr>
            <a:spLocks noGrp="1"/>
          </p:cNvSpPr>
          <p:nvPr>
            <p:ph type="body" sz="half" idx="52" hasCustomPrompt="1"/>
          </p:nvPr>
        </p:nvSpPr>
        <p:spPr>
          <a:xfrm>
            <a:off x="507982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0" name="文本占位符 3"/>
          <p:cNvSpPr>
            <a:spLocks noGrp="1"/>
          </p:cNvSpPr>
          <p:nvPr>
            <p:ph type="body" sz="half" idx="53" hasCustomPrompt="1"/>
          </p:nvPr>
        </p:nvSpPr>
        <p:spPr>
          <a:xfrm>
            <a:off x="507982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1" name="文本占位符 3"/>
          <p:cNvSpPr>
            <a:spLocks noGrp="1"/>
          </p:cNvSpPr>
          <p:nvPr>
            <p:ph type="body" sz="half" idx="54" hasCustomPrompt="1"/>
          </p:nvPr>
        </p:nvSpPr>
        <p:spPr>
          <a:xfrm>
            <a:off x="507982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2" name="文本占位符 3"/>
          <p:cNvSpPr>
            <a:spLocks noGrp="1"/>
          </p:cNvSpPr>
          <p:nvPr>
            <p:ph type="body" sz="half" idx="55" hasCustomPrompt="1"/>
          </p:nvPr>
        </p:nvSpPr>
        <p:spPr>
          <a:xfrm>
            <a:off x="507982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3" name="文本占位符 3"/>
          <p:cNvSpPr>
            <a:spLocks noGrp="1"/>
          </p:cNvSpPr>
          <p:nvPr>
            <p:ph type="body" sz="half" idx="56" hasCustomPrompt="1"/>
          </p:nvPr>
        </p:nvSpPr>
        <p:spPr>
          <a:xfrm>
            <a:off x="507982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4" name="文本占位符 3"/>
          <p:cNvSpPr>
            <a:spLocks noGrp="1"/>
          </p:cNvSpPr>
          <p:nvPr>
            <p:ph type="body" sz="half" idx="57" hasCustomPrompt="1"/>
          </p:nvPr>
        </p:nvSpPr>
        <p:spPr>
          <a:xfrm>
            <a:off x="507982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5" name="文本占位符 3"/>
          <p:cNvSpPr>
            <a:spLocks noGrp="1"/>
          </p:cNvSpPr>
          <p:nvPr>
            <p:ph type="body" sz="half" idx="58" hasCustomPrompt="1"/>
          </p:nvPr>
        </p:nvSpPr>
        <p:spPr>
          <a:xfrm>
            <a:off x="507982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</p:spTree>
    <p:extLst>
      <p:ext uri="{BB962C8B-B14F-4D97-AF65-F5344CB8AC3E}">
        <p14:creationId xmlns:p14="http://schemas.microsoft.com/office/powerpoint/2010/main" val="229118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" y="0"/>
            <a:ext cx="7554085" cy="532765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379042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7" name="文本占位符 3"/>
          <p:cNvSpPr>
            <a:spLocks noGrp="1"/>
          </p:cNvSpPr>
          <p:nvPr>
            <p:ph type="body" sz="half" idx="10" hasCustomPrompt="1"/>
          </p:nvPr>
        </p:nvSpPr>
        <p:spPr>
          <a:xfrm>
            <a:off x="379041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8" name="文本占位符 3"/>
          <p:cNvSpPr>
            <a:spLocks noGrp="1"/>
          </p:cNvSpPr>
          <p:nvPr>
            <p:ph type="body" sz="half" idx="11" hasCustomPrompt="1"/>
          </p:nvPr>
        </p:nvSpPr>
        <p:spPr>
          <a:xfrm>
            <a:off x="379039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19" name="文本占位符 3"/>
          <p:cNvSpPr>
            <a:spLocks noGrp="1"/>
          </p:cNvSpPr>
          <p:nvPr>
            <p:ph type="body" sz="half" idx="12" hasCustomPrompt="1"/>
          </p:nvPr>
        </p:nvSpPr>
        <p:spPr>
          <a:xfrm>
            <a:off x="379039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0" name="文本占位符 3"/>
          <p:cNvSpPr>
            <a:spLocks noGrp="1"/>
          </p:cNvSpPr>
          <p:nvPr>
            <p:ph type="body" sz="half" idx="13" hasCustomPrompt="1"/>
          </p:nvPr>
        </p:nvSpPr>
        <p:spPr>
          <a:xfrm>
            <a:off x="379039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4" hasCustomPrompt="1"/>
          </p:nvPr>
        </p:nvSpPr>
        <p:spPr>
          <a:xfrm>
            <a:off x="379039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2" name="文本占位符 3"/>
          <p:cNvSpPr>
            <a:spLocks noGrp="1"/>
          </p:cNvSpPr>
          <p:nvPr>
            <p:ph type="body" sz="half" idx="15" hasCustomPrompt="1"/>
          </p:nvPr>
        </p:nvSpPr>
        <p:spPr>
          <a:xfrm>
            <a:off x="379039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3" name="文本占位符 3"/>
          <p:cNvSpPr>
            <a:spLocks noGrp="1"/>
          </p:cNvSpPr>
          <p:nvPr>
            <p:ph type="body" sz="half" idx="16" hasCustomPrompt="1"/>
          </p:nvPr>
        </p:nvSpPr>
        <p:spPr>
          <a:xfrm>
            <a:off x="379039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9039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5" name="文本占位符 3"/>
          <p:cNvSpPr>
            <a:spLocks noGrp="1"/>
          </p:cNvSpPr>
          <p:nvPr>
            <p:ph type="body" sz="half" idx="18" hasCustomPrompt="1"/>
          </p:nvPr>
        </p:nvSpPr>
        <p:spPr>
          <a:xfrm>
            <a:off x="379039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6" name="文本占位符 3"/>
          <p:cNvSpPr>
            <a:spLocks noGrp="1"/>
          </p:cNvSpPr>
          <p:nvPr>
            <p:ph type="body" sz="half" idx="39" hasCustomPrompt="1"/>
          </p:nvPr>
        </p:nvSpPr>
        <p:spPr>
          <a:xfrm>
            <a:off x="272943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7" name="文本占位符 3"/>
          <p:cNvSpPr>
            <a:spLocks noGrp="1"/>
          </p:cNvSpPr>
          <p:nvPr>
            <p:ph type="body" sz="half" idx="40" hasCustomPrompt="1"/>
          </p:nvPr>
        </p:nvSpPr>
        <p:spPr>
          <a:xfrm>
            <a:off x="272943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8" name="文本占位符 3"/>
          <p:cNvSpPr>
            <a:spLocks noGrp="1"/>
          </p:cNvSpPr>
          <p:nvPr>
            <p:ph type="body" sz="half" idx="41" hasCustomPrompt="1"/>
          </p:nvPr>
        </p:nvSpPr>
        <p:spPr>
          <a:xfrm>
            <a:off x="272943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49" name="文本占位符 3"/>
          <p:cNvSpPr>
            <a:spLocks noGrp="1"/>
          </p:cNvSpPr>
          <p:nvPr>
            <p:ph type="body" sz="half" idx="42" hasCustomPrompt="1"/>
          </p:nvPr>
        </p:nvSpPr>
        <p:spPr>
          <a:xfrm>
            <a:off x="272943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0" name="文本占位符 3"/>
          <p:cNvSpPr>
            <a:spLocks noGrp="1"/>
          </p:cNvSpPr>
          <p:nvPr>
            <p:ph type="body" sz="half" idx="43" hasCustomPrompt="1"/>
          </p:nvPr>
        </p:nvSpPr>
        <p:spPr>
          <a:xfrm>
            <a:off x="272943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1" name="文本占位符 3"/>
          <p:cNvSpPr>
            <a:spLocks noGrp="1"/>
          </p:cNvSpPr>
          <p:nvPr>
            <p:ph type="body" sz="half" idx="44" hasCustomPrompt="1"/>
          </p:nvPr>
        </p:nvSpPr>
        <p:spPr>
          <a:xfrm>
            <a:off x="272943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2" name="文本占位符 3"/>
          <p:cNvSpPr>
            <a:spLocks noGrp="1"/>
          </p:cNvSpPr>
          <p:nvPr>
            <p:ph type="body" sz="half" idx="45" hasCustomPrompt="1"/>
          </p:nvPr>
        </p:nvSpPr>
        <p:spPr>
          <a:xfrm>
            <a:off x="272943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3" name="文本占位符 3"/>
          <p:cNvSpPr>
            <a:spLocks noGrp="1"/>
          </p:cNvSpPr>
          <p:nvPr>
            <p:ph type="body" sz="half" idx="46" hasCustomPrompt="1"/>
          </p:nvPr>
        </p:nvSpPr>
        <p:spPr>
          <a:xfrm>
            <a:off x="272943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4" name="文本占位符 3"/>
          <p:cNvSpPr>
            <a:spLocks noGrp="1"/>
          </p:cNvSpPr>
          <p:nvPr>
            <p:ph type="body" sz="half" idx="47" hasCustomPrompt="1"/>
          </p:nvPr>
        </p:nvSpPr>
        <p:spPr>
          <a:xfrm>
            <a:off x="272943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5" name="文本占位符 3"/>
          <p:cNvSpPr>
            <a:spLocks noGrp="1"/>
          </p:cNvSpPr>
          <p:nvPr>
            <p:ph type="body" sz="half" idx="48" hasCustomPrompt="1"/>
          </p:nvPr>
        </p:nvSpPr>
        <p:spPr>
          <a:xfrm>
            <a:off x="272943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6" name="文本占位符 3"/>
          <p:cNvSpPr>
            <a:spLocks noGrp="1"/>
          </p:cNvSpPr>
          <p:nvPr>
            <p:ph type="body" sz="half" idx="49" hasCustomPrompt="1"/>
          </p:nvPr>
        </p:nvSpPr>
        <p:spPr>
          <a:xfrm>
            <a:off x="507982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7" name="文本占位符 3"/>
          <p:cNvSpPr>
            <a:spLocks noGrp="1"/>
          </p:cNvSpPr>
          <p:nvPr>
            <p:ph type="body" sz="half" idx="50" hasCustomPrompt="1"/>
          </p:nvPr>
        </p:nvSpPr>
        <p:spPr>
          <a:xfrm>
            <a:off x="507982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8" name="文本占位符 3"/>
          <p:cNvSpPr>
            <a:spLocks noGrp="1"/>
          </p:cNvSpPr>
          <p:nvPr>
            <p:ph type="body" sz="half" idx="51" hasCustomPrompt="1"/>
          </p:nvPr>
        </p:nvSpPr>
        <p:spPr>
          <a:xfrm>
            <a:off x="507982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59" name="文本占位符 3"/>
          <p:cNvSpPr>
            <a:spLocks noGrp="1"/>
          </p:cNvSpPr>
          <p:nvPr>
            <p:ph type="body" sz="half" idx="52" hasCustomPrompt="1"/>
          </p:nvPr>
        </p:nvSpPr>
        <p:spPr>
          <a:xfrm>
            <a:off x="507982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0" name="文本占位符 3"/>
          <p:cNvSpPr>
            <a:spLocks noGrp="1"/>
          </p:cNvSpPr>
          <p:nvPr>
            <p:ph type="body" sz="half" idx="53" hasCustomPrompt="1"/>
          </p:nvPr>
        </p:nvSpPr>
        <p:spPr>
          <a:xfrm>
            <a:off x="507982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1" name="文本占位符 3"/>
          <p:cNvSpPr>
            <a:spLocks noGrp="1"/>
          </p:cNvSpPr>
          <p:nvPr>
            <p:ph type="body" sz="half" idx="54" hasCustomPrompt="1"/>
          </p:nvPr>
        </p:nvSpPr>
        <p:spPr>
          <a:xfrm>
            <a:off x="507982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2" name="文本占位符 3"/>
          <p:cNvSpPr>
            <a:spLocks noGrp="1"/>
          </p:cNvSpPr>
          <p:nvPr>
            <p:ph type="body" sz="half" idx="55" hasCustomPrompt="1"/>
          </p:nvPr>
        </p:nvSpPr>
        <p:spPr>
          <a:xfrm>
            <a:off x="507982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3" name="文本占位符 3"/>
          <p:cNvSpPr>
            <a:spLocks noGrp="1"/>
          </p:cNvSpPr>
          <p:nvPr>
            <p:ph type="body" sz="half" idx="56" hasCustomPrompt="1"/>
          </p:nvPr>
        </p:nvSpPr>
        <p:spPr>
          <a:xfrm>
            <a:off x="507982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4" name="文本占位符 3"/>
          <p:cNvSpPr>
            <a:spLocks noGrp="1"/>
          </p:cNvSpPr>
          <p:nvPr>
            <p:ph type="body" sz="half" idx="57" hasCustomPrompt="1"/>
          </p:nvPr>
        </p:nvSpPr>
        <p:spPr>
          <a:xfrm>
            <a:off x="507982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5" name="文本占位符 3"/>
          <p:cNvSpPr>
            <a:spLocks noGrp="1"/>
          </p:cNvSpPr>
          <p:nvPr>
            <p:ph type="body" sz="half" idx="58" hasCustomPrompt="1"/>
          </p:nvPr>
        </p:nvSpPr>
        <p:spPr>
          <a:xfrm>
            <a:off x="507982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</p:spTree>
    <p:extLst>
      <p:ext uri="{BB962C8B-B14F-4D97-AF65-F5344CB8AC3E}">
        <p14:creationId xmlns:p14="http://schemas.microsoft.com/office/powerpoint/2010/main" val="8808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" y="0"/>
            <a:ext cx="7554085" cy="532765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379042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7" name="文本占位符 3"/>
          <p:cNvSpPr>
            <a:spLocks noGrp="1"/>
          </p:cNvSpPr>
          <p:nvPr>
            <p:ph type="body" sz="half" idx="10" hasCustomPrompt="1"/>
          </p:nvPr>
        </p:nvSpPr>
        <p:spPr>
          <a:xfrm>
            <a:off x="379041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8" name="文本占位符 3"/>
          <p:cNvSpPr>
            <a:spLocks noGrp="1"/>
          </p:cNvSpPr>
          <p:nvPr>
            <p:ph type="body" sz="half" idx="11" hasCustomPrompt="1"/>
          </p:nvPr>
        </p:nvSpPr>
        <p:spPr>
          <a:xfrm>
            <a:off x="379039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19" name="文本占位符 3"/>
          <p:cNvSpPr>
            <a:spLocks noGrp="1"/>
          </p:cNvSpPr>
          <p:nvPr>
            <p:ph type="body" sz="half" idx="12" hasCustomPrompt="1"/>
          </p:nvPr>
        </p:nvSpPr>
        <p:spPr>
          <a:xfrm>
            <a:off x="379039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0" name="文本占位符 3"/>
          <p:cNvSpPr>
            <a:spLocks noGrp="1"/>
          </p:cNvSpPr>
          <p:nvPr>
            <p:ph type="body" sz="half" idx="13" hasCustomPrompt="1"/>
          </p:nvPr>
        </p:nvSpPr>
        <p:spPr>
          <a:xfrm>
            <a:off x="379039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4" hasCustomPrompt="1"/>
          </p:nvPr>
        </p:nvSpPr>
        <p:spPr>
          <a:xfrm>
            <a:off x="379039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2" name="文本占位符 3"/>
          <p:cNvSpPr>
            <a:spLocks noGrp="1"/>
          </p:cNvSpPr>
          <p:nvPr>
            <p:ph type="body" sz="half" idx="15" hasCustomPrompt="1"/>
          </p:nvPr>
        </p:nvSpPr>
        <p:spPr>
          <a:xfrm>
            <a:off x="379039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3" name="文本占位符 3"/>
          <p:cNvSpPr>
            <a:spLocks noGrp="1"/>
          </p:cNvSpPr>
          <p:nvPr>
            <p:ph type="body" sz="half" idx="16" hasCustomPrompt="1"/>
          </p:nvPr>
        </p:nvSpPr>
        <p:spPr>
          <a:xfrm>
            <a:off x="379039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9039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5" name="文本占位符 3"/>
          <p:cNvSpPr>
            <a:spLocks noGrp="1"/>
          </p:cNvSpPr>
          <p:nvPr>
            <p:ph type="body" sz="half" idx="18" hasCustomPrompt="1"/>
          </p:nvPr>
        </p:nvSpPr>
        <p:spPr>
          <a:xfrm>
            <a:off x="379039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6" name="文本占位符 3"/>
          <p:cNvSpPr>
            <a:spLocks noGrp="1"/>
          </p:cNvSpPr>
          <p:nvPr>
            <p:ph type="body" sz="half" idx="39" hasCustomPrompt="1"/>
          </p:nvPr>
        </p:nvSpPr>
        <p:spPr>
          <a:xfrm>
            <a:off x="272943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7" name="文本占位符 3"/>
          <p:cNvSpPr>
            <a:spLocks noGrp="1"/>
          </p:cNvSpPr>
          <p:nvPr>
            <p:ph type="body" sz="half" idx="40" hasCustomPrompt="1"/>
          </p:nvPr>
        </p:nvSpPr>
        <p:spPr>
          <a:xfrm>
            <a:off x="272943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8" name="文本占位符 3"/>
          <p:cNvSpPr>
            <a:spLocks noGrp="1"/>
          </p:cNvSpPr>
          <p:nvPr>
            <p:ph type="body" sz="half" idx="41" hasCustomPrompt="1"/>
          </p:nvPr>
        </p:nvSpPr>
        <p:spPr>
          <a:xfrm>
            <a:off x="272943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49" name="文本占位符 3"/>
          <p:cNvSpPr>
            <a:spLocks noGrp="1"/>
          </p:cNvSpPr>
          <p:nvPr>
            <p:ph type="body" sz="half" idx="42" hasCustomPrompt="1"/>
          </p:nvPr>
        </p:nvSpPr>
        <p:spPr>
          <a:xfrm>
            <a:off x="272943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0" name="文本占位符 3"/>
          <p:cNvSpPr>
            <a:spLocks noGrp="1"/>
          </p:cNvSpPr>
          <p:nvPr>
            <p:ph type="body" sz="half" idx="43" hasCustomPrompt="1"/>
          </p:nvPr>
        </p:nvSpPr>
        <p:spPr>
          <a:xfrm>
            <a:off x="272943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1" name="文本占位符 3"/>
          <p:cNvSpPr>
            <a:spLocks noGrp="1"/>
          </p:cNvSpPr>
          <p:nvPr>
            <p:ph type="body" sz="half" idx="44" hasCustomPrompt="1"/>
          </p:nvPr>
        </p:nvSpPr>
        <p:spPr>
          <a:xfrm>
            <a:off x="272943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2" name="文本占位符 3"/>
          <p:cNvSpPr>
            <a:spLocks noGrp="1"/>
          </p:cNvSpPr>
          <p:nvPr>
            <p:ph type="body" sz="half" idx="45" hasCustomPrompt="1"/>
          </p:nvPr>
        </p:nvSpPr>
        <p:spPr>
          <a:xfrm>
            <a:off x="272943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3" name="文本占位符 3"/>
          <p:cNvSpPr>
            <a:spLocks noGrp="1"/>
          </p:cNvSpPr>
          <p:nvPr>
            <p:ph type="body" sz="half" idx="46" hasCustomPrompt="1"/>
          </p:nvPr>
        </p:nvSpPr>
        <p:spPr>
          <a:xfrm>
            <a:off x="272943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4" name="文本占位符 3"/>
          <p:cNvSpPr>
            <a:spLocks noGrp="1"/>
          </p:cNvSpPr>
          <p:nvPr>
            <p:ph type="body" sz="half" idx="47" hasCustomPrompt="1"/>
          </p:nvPr>
        </p:nvSpPr>
        <p:spPr>
          <a:xfrm>
            <a:off x="272943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5" name="文本占位符 3"/>
          <p:cNvSpPr>
            <a:spLocks noGrp="1"/>
          </p:cNvSpPr>
          <p:nvPr>
            <p:ph type="body" sz="half" idx="48" hasCustomPrompt="1"/>
          </p:nvPr>
        </p:nvSpPr>
        <p:spPr>
          <a:xfrm>
            <a:off x="272943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6" name="文本占位符 3"/>
          <p:cNvSpPr>
            <a:spLocks noGrp="1"/>
          </p:cNvSpPr>
          <p:nvPr>
            <p:ph type="body" sz="half" idx="49" hasCustomPrompt="1"/>
          </p:nvPr>
        </p:nvSpPr>
        <p:spPr>
          <a:xfrm>
            <a:off x="507982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7" name="文本占位符 3"/>
          <p:cNvSpPr>
            <a:spLocks noGrp="1"/>
          </p:cNvSpPr>
          <p:nvPr>
            <p:ph type="body" sz="half" idx="50" hasCustomPrompt="1"/>
          </p:nvPr>
        </p:nvSpPr>
        <p:spPr>
          <a:xfrm>
            <a:off x="507982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8" name="文本占位符 3"/>
          <p:cNvSpPr>
            <a:spLocks noGrp="1"/>
          </p:cNvSpPr>
          <p:nvPr>
            <p:ph type="body" sz="half" idx="51" hasCustomPrompt="1"/>
          </p:nvPr>
        </p:nvSpPr>
        <p:spPr>
          <a:xfrm>
            <a:off x="507982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59" name="文本占位符 3"/>
          <p:cNvSpPr>
            <a:spLocks noGrp="1"/>
          </p:cNvSpPr>
          <p:nvPr>
            <p:ph type="body" sz="half" idx="52" hasCustomPrompt="1"/>
          </p:nvPr>
        </p:nvSpPr>
        <p:spPr>
          <a:xfrm>
            <a:off x="507982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0" name="文本占位符 3"/>
          <p:cNvSpPr>
            <a:spLocks noGrp="1"/>
          </p:cNvSpPr>
          <p:nvPr>
            <p:ph type="body" sz="half" idx="53" hasCustomPrompt="1"/>
          </p:nvPr>
        </p:nvSpPr>
        <p:spPr>
          <a:xfrm>
            <a:off x="507982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1" name="文本占位符 3"/>
          <p:cNvSpPr>
            <a:spLocks noGrp="1"/>
          </p:cNvSpPr>
          <p:nvPr>
            <p:ph type="body" sz="half" idx="54" hasCustomPrompt="1"/>
          </p:nvPr>
        </p:nvSpPr>
        <p:spPr>
          <a:xfrm>
            <a:off x="507982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2" name="文本占位符 3"/>
          <p:cNvSpPr>
            <a:spLocks noGrp="1"/>
          </p:cNvSpPr>
          <p:nvPr>
            <p:ph type="body" sz="half" idx="55" hasCustomPrompt="1"/>
          </p:nvPr>
        </p:nvSpPr>
        <p:spPr>
          <a:xfrm>
            <a:off x="507982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3" name="文本占位符 3"/>
          <p:cNvSpPr>
            <a:spLocks noGrp="1"/>
          </p:cNvSpPr>
          <p:nvPr>
            <p:ph type="body" sz="half" idx="56" hasCustomPrompt="1"/>
          </p:nvPr>
        </p:nvSpPr>
        <p:spPr>
          <a:xfrm>
            <a:off x="507982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4" name="文本占位符 3"/>
          <p:cNvSpPr>
            <a:spLocks noGrp="1"/>
          </p:cNvSpPr>
          <p:nvPr>
            <p:ph type="body" sz="half" idx="57" hasCustomPrompt="1"/>
          </p:nvPr>
        </p:nvSpPr>
        <p:spPr>
          <a:xfrm>
            <a:off x="507982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5" name="文本占位符 3"/>
          <p:cNvSpPr>
            <a:spLocks noGrp="1"/>
          </p:cNvSpPr>
          <p:nvPr>
            <p:ph type="body" sz="half" idx="58" hasCustomPrompt="1"/>
          </p:nvPr>
        </p:nvSpPr>
        <p:spPr>
          <a:xfrm>
            <a:off x="507982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</p:spTree>
    <p:extLst>
      <p:ext uri="{BB962C8B-B14F-4D97-AF65-F5344CB8AC3E}">
        <p14:creationId xmlns:p14="http://schemas.microsoft.com/office/powerpoint/2010/main" val="229294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" y="0"/>
            <a:ext cx="7554085" cy="5327650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379042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7" name="文本占位符 3"/>
          <p:cNvSpPr>
            <a:spLocks noGrp="1"/>
          </p:cNvSpPr>
          <p:nvPr>
            <p:ph type="body" sz="half" idx="10" hasCustomPrompt="1"/>
          </p:nvPr>
        </p:nvSpPr>
        <p:spPr>
          <a:xfrm>
            <a:off x="379041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18" name="文本占位符 3"/>
          <p:cNvSpPr>
            <a:spLocks noGrp="1"/>
          </p:cNvSpPr>
          <p:nvPr>
            <p:ph type="body" sz="half" idx="11" hasCustomPrompt="1"/>
          </p:nvPr>
        </p:nvSpPr>
        <p:spPr>
          <a:xfrm>
            <a:off x="379039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19" name="文本占位符 3"/>
          <p:cNvSpPr>
            <a:spLocks noGrp="1"/>
          </p:cNvSpPr>
          <p:nvPr>
            <p:ph type="body" sz="half" idx="12" hasCustomPrompt="1"/>
          </p:nvPr>
        </p:nvSpPr>
        <p:spPr>
          <a:xfrm>
            <a:off x="379039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0" name="文本占位符 3"/>
          <p:cNvSpPr>
            <a:spLocks noGrp="1"/>
          </p:cNvSpPr>
          <p:nvPr>
            <p:ph type="body" sz="half" idx="13" hasCustomPrompt="1"/>
          </p:nvPr>
        </p:nvSpPr>
        <p:spPr>
          <a:xfrm>
            <a:off x="379039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4" hasCustomPrompt="1"/>
          </p:nvPr>
        </p:nvSpPr>
        <p:spPr>
          <a:xfrm>
            <a:off x="379039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2" name="文本占位符 3"/>
          <p:cNvSpPr>
            <a:spLocks noGrp="1"/>
          </p:cNvSpPr>
          <p:nvPr>
            <p:ph type="body" sz="half" idx="15" hasCustomPrompt="1"/>
          </p:nvPr>
        </p:nvSpPr>
        <p:spPr>
          <a:xfrm>
            <a:off x="379039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3" name="文本占位符 3"/>
          <p:cNvSpPr>
            <a:spLocks noGrp="1"/>
          </p:cNvSpPr>
          <p:nvPr>
            <p:ph type="body" sz="half" idx="16" hasCustomPrompt="1"/>
          </p:nvPr>
        </p:nvSpPr>
        <p:spPr>
          <a:xfrm>
            <a:off x="379039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7" hasCustomPrompt="1"/>
          </p:nvPr>
        </p:nvSpPr>
        <p:spPr>
          <a:xfrm>
            <a:off x="379039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25" name="文本占位符 3"/>
          <p:cNvSpPr>
            <a:spLocks noGrp="1"/>
          </p:cNvSpPr>
          <p:nvPr>
            <p:ph type="body" sz="half" idx="18" hasCustomPrompt="1"/>
          </p:nvPr>
        </p:nvSpPr>
        <p:spPr>
          <a:xfrm>
            <a:off x="379039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6" name="文本占位符 3"/>
          <p:cNvSpPr>
            <a:spLocks noGrp="1"/>
          </p:cNvSpPr>
          <p:nvPr>
            <p:ph type="body" sz="half" idx="39" hasCustomPrompt="1"/>
          </p:nvPr>
        </p:nvSpPr>
        <p:spPr>
          <a:xfrm>
            <a:off x="272943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7" name="文本占位符 3"/>
          <p:cNvSpPr>
            <a:spLocks noGrp="1"/>
          </p:cNvSpPr>
          <p:nvPr>
            <p:ph type="body" sz="half" idx="40" hasCustomPrompt="1"/>
          </p:nvPr>
        </p:nvSpPr>
        <p:spPr>
          <a:xfrm>
            <a:off x="272943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48" name="文本占位符 3"/>
          <p:cNvSpPr>
            <a:spLocks noGrp="1"/>
          </p:cNvSpPr>
          <p:nvPr>
            <p:ph type="body" sz="half" idx="41" hasCustomPrompt="1"/>
          </p:nvPr>
        </p:nvSpPr>
        <p:spPr>
          <a:xfrm>
            <a:off x="272943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49" name="文本占位符 3"/>
          <p:cNvSpPr>
            <a:spLocks noGrp="1"/>
          </p:cNvSpPr>
          <p:nvPr>
            <p:ph type="body" sz="half" idx="42" hasCustomPrompt="1"/>
          </p:nvPr>
        </p:nvSpPr>
        <p:spPr>
          <a:xfrm>
            <a:off x="272943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0" name="文本占位符 3"/>
          <p:cNvSpPr>
            <a:spLocks noGrp="1"/>
          </p:cNvSpPr>
          <p:nvPr>
            <p:ph type="body" sz="half" idx="43" hasCustomPrompt="1"/>
          </p:nvPr>
        </p:nvSpPr>
        <p:spPr>
          <a:xfrm>
            <a:off x="272943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1" name="文本占位符 3"/>
          <p:cNvSpPr>
            <a:spLocks noGrp="1"/>
          </p:cNvSpPr>
          <p:nvPr>
            <p:ph type="body" sz="half" idx="44" hasCustomPrompt="1"/>
          </p:nvPr>
        </p:nvSpPr>
        <p:spPr>
          <a:xfrm>
            <a:off x="272943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2" name="文本占位符 3"/>
          <p:cNvSpPr>
            <a:spLocks noGrp="1"/>
          </p:cNvSpPr>
          <p:nvPr>
            <p:ph type="body" sz="half" idx="45" hasCustomPrompt="1"/>
          </p:nvPr>
        </p:nvSpPr>
        <p:spPr>
          <a:xfrm>
            <a:off x="272943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3" name="文本占位符 3"/>
          <p:cNvSpPr>
            <a:spLocks noGrp="1"/>
          </p:cNvSpPr>
          <p:nvPr>
            <p:ph type="body" sz="half" idx="46" hasCustomPrompt="1"/>
          </p:nvPr>
        </p:nvSpPr>
        <p:spPr>
          <a:xfrm>
            <a:off x="272943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4" name="文本占位符 3"/>
          <p:cNvSpPr>
            <a:spLocks noGrp="1"/>
          </p:cNvSpPr>
          <p:nvPr>
            <p:ph type="body" sz="half" idx="47" hasCustomPrompt="1"/>
          </p:nvPr>
        </p:nvSpPr>
        <p:spPr>
          <a:xfrm>
            <a:off x="272943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5" name="文本占位符 3"/>
          <p:cNvSpPr>
            <a:spLocks noGrp="1"/>
          </p:cNvSpPr>
          <p:nvPr>
            <p:ph type="body" sz="half" idx="48" hasCustomPrompt="1"/>
          </p:nvPr>
        </p:nvSpPr>
        <p:spPr>
          <a:xfrm>
            <a:off x="272943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6" name="文本占位符 3"/>
          <p:cNvSpPr>
            <a:spLocks noGrp="1"/>
          </p:cNvSpPr>
          <p:nvPr>
            <p:ph type="body" sz="half" idx="49" hasCustomPrompt="1"/>
          </p:nvPr>
        </p:nvSpPr>
        <p:spPr>
          <a:xfrm>
            <a:off x="5079825" y="18162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7" name="文本占位符 3"/>
          <p:cNvSpPr>
            <a:spLocks noGrp="1"/>
          </p:cNvSpPr>
          <p:nvPr>
            <p:ph type="body" sz="half" idx="50" hasCustomPrompt="1"/>
          </p:nvPr>
        </p:nvSpPr>
        <p:spPr>
          <a:xfrm>
            <a:off x="5079824" y="68389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58" name="文本占位符 3"/>
          <p:cNvSpPr>
            <a:spLocks noGrp="1"/>
          </p:cNvSpPr>
          <p:nvPr>
            <p:ph type="body" sz="half" idx="51" hasCustomPrompt="1"/>
          </p:nvPr>
        </p:nvSpPr>
        <p:spPr>
          <a:xfrm>
            <a:off x="5079822" y="1186172"/>
            <a:ext cx="2100139" cy="423687"/>
          </a:xfrm>
        </p:spPr>
        <p:txBody>
          <a:bodyPr anchor="ctr" anchorCtr="1">
            <a:normAutofit/>
          </a:bodyPr>
          <a:lstStyle>
            <a:lvl1pPr marL="0" marR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400" b="0" i="0" u="none" strike="noStrike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marL="0" marR="0" lvl="0" indent="0" algn="ctr" defTabSz="710397" rtl="0" eaLnBrk="1" fontAlgn="auto" latinLnBrk="0" hangingPunct="1">
              <a:lnSpc>
                <a:spcPct val="90000"/>
              </a:lnSpc>
              <a:spcBef>
                <a:spcPts val="77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dirty="0" smtClean="0"/>
              <a:t>Click to add label</a:t>
            </a:r>
          </a:p>
        </p:txBody>
      </p:sp>
      <p:sp>
        <p:nvSpPr>
          <p:cNvPr id="59" name="文本占位符 3"/>
          <p:cNvSpPr>
            <a:spLocks noGrp="1"/>
          </p:cNvSpPr>
          <p:nvPr>
            <p:ph type="body" sz="half" idx="52" hasCustomPrompt="1"/>
          </p:nvPr>
        </p:nvSpPr>
        <p:spPr>
          <a:xfrm>
            <a:off x="5079822" y="168844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0" name="文本占位符 3"/>
          <p:cNvSpPr>
            <a:spLocks noGrp="1"/>
          </p:cNvSpPr>
          <p:nvPr>
            <p:ph type="body" sz="half" idx="53" hasCustomPrompt="1"/>
          </p:nvPr>
        </p:nvSpPr>
        <p:spPr>
          <a:xfrm>
            <a:off x="5079822" y="219072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1" name="文本占位符 3"/>
          <p:cNvSpPr>
            <a:spLocks noGrp="1"/>
          </p:cNvSpPr>
          <p:nvPr>
            <p:ph type="body" sz="half" idx="54" hasCustomPrompt="1"/>
          </p:nvPr>
        </p:nvSpPr>
        <p:spPr>
          <a:xfrm>
            <a:off x="5079822" y="2693000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2" name="文本占位符 3"/>
          <p:cNvSpPr>
            <a:spLocks noGrp="1"/>
          </p:cNvSpPr>
          <p:nvPr>
            <p:ph type="body" sz="half" idx="55" hasCustomPrompt="1"/>
          </p:nvPr>
        </p:nvSpPr>
        <p:spPr>
          <a:xfrm>
            <a:off x="5079822" y="3195276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3" name="文本占位符 3"/>
          <p:cNvSpPr>
            <a:spLocks noGrp="1"/>
          </p:cNvSpPr>
          <p:nvPr>
            <p:ph type="body" sz="half" idx="56" hasCustomPrompt="1"/>
          </p:nvPr>
        </p:nvSpPr>
        <p:spPr>
          <a:xfrm>
            <a:off x="5079822" y="3697552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4" name="文本占位符 3"/>
          <p:cNvSpPr>
            <a:spLocks noGrp="1"/>
          </p:cNvSpPr>
          <p:nvPr>
            <p:ph type="body" sz="half" idx="57" hasCustomPrompt="1"/>
          </p:nvPr>
        </p:nvSpPr>
        <p:spPr>
          <a:xfrm>
            <a:off x="5079822" y="4199828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  <p:sp>
        <p:nvSpPr>
          <p:cNvPr id="65" name="文本占位符 3"/>
          <p:cNvSpPr>
            <a:spLocks noGrp="1"/>
          </p:cNvSpPr>
          <p:nvPr>
            <p:ph type="body" sz="half" idx="58" hasCustomPrompt="1"/>
          </p:nvPr>
        </p:nvSpPr>
        <p:spPr>
          <a:xfrm>
            <a:off x="5079822" y="4702104"/>
            <a:ext cx="2100139" cy="423687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en-US" altLang="zh-CN" dirty="0" smtClean="0"/>
              <a:t>Click to add label</a:t>
            </a:r>
          </a:p>
        </p:txBody>
      </p:sp>
    </p:spTree>
    <p:extLst>
      <p:ext uri="{BB962C8B-B14F-4D97-AF65-F5344CB8AC3E}">
        <p14:creationId xmlns:p14="http://schemas.microsoft.com/office/powerpoint/2010/main" val="418329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5790" y="1328214"/>
            <a:ext cx="6520220" cy="2216154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5790" y="3565333"/>
            <a:ext cx="6520220" cy="116542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51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61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12" y="283648"/>
            <a:ext cx="6520220" cy="10297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0712" y="1306014"/>
            <a:ext cx="3198097" cy="640058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712" y="1946072"/>
            <a:ext cx="3198097" cy="2862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27085" y="1306014"/>
            <a:ext cx="3213847" cy="640058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27085" y="1946072"/>
            <a:ext cx="3213847" cy="2862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6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68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58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3847" y="767083"/>
            <a:ext cx="3827085" cy="3786085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970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3847" y="767083"/>
            <a:ext cx="3827085" cy="3786085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318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9728" y="283648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E8D2-3E62-4C32-A4CD-6491A4F4DF6F}" type="datetimeFigureOut">
              <a:rPr lang="zh-CN" altLang="en-US" smtClean="0"/>
              <a:t>2019/9/6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6D0B-219D-4942-BC9F-0F3ED30E32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03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8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56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24185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7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74442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8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124454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9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1740136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0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2235703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1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273129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2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323141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3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372700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4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4222200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5" name="文本占位符 4"/>
          <p:cNvSpPr>
            <a:spLocks noGrp="1"/>
          </p:cNvSpPr>
          <p:nvPr>
            <p:ph type="body" sz="half" idx="2"/>
          </p:nvPr>
        </p:nvSpPr>
        <p:spPr>
          <a:xfrm>
            <a:off x="148696" y="4714500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6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24185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7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74442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8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124454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9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1740136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0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2235703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1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273129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2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323141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3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372700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4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4222200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5" name="文本占位符 4"/>
          <p:cNvSpPr>
            <a:spLocks noGrp="1"/>
          </p:cNvSpPr>
          <p:nvPr>
            <p:ph type="body" sz="half" idx="2"/>
          </p:nvPr>
        </p:nvSpPr>
        <p:spPr>
          <a:xfrm>
            <a:off x="2605710" y="4714500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6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24185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7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74442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8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124454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9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1740136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0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2235703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1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273129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2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3231414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3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3727005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4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4222200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5" name="文本占位符 4"/>
          <p:cNvSpPr>
            <a:spLocks noGrp="1"/>
          </p:cNvSpPr>
          <p:nvPr>
            <p:ph type="body" sz="half" idx="2"/>
          </p:nvPr>
        </p:nvSpPr>
        <p:spPr>
          <a:xfrm>
            <a:off x="5069536" y="4714500"/>
            <a:ext cx="1868400" cy="423687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88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占位符 34"/>
          <p:cNvSpPr>
            <a:spLocks noGrp="1"/>
          </p:cNvSpPr>
          <p:nvPr>
            <p:ph type="body" sz="half" idx="2"/>
          </p:nvPr>
        </p:nvSpPr>
        <p:spPr>
          <a:xfrm>
            <a:off x="635193" y="132623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8" name="文本占位符 34"/>
          <p:cNvSpPr>
            <a:spLocks noGrp="1"/>
          </p:cNvSpPr>
          <p:nvPr>
            <p:ph type="body" sz="half" idx="2"/>
          </p:nvPr>
        </p:nvSpPr>
        <p:spPr>
          <a:xfrm>
            <a:off x="635193" y="1165685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9" name="文本占位符 34"/>
          <p:cNvSpPr>
            <a:spLocks noGrp="1"/>
          </p:cNvSpPr>
          <p:nvPr>
            <p:ph type="body" sz="half" idx="2"/>
          </p:nvPr>
        </p:nvSpPr>
        <p:spPr>
          <a:xfrm>
            <a:off x="635193" y="2198747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0" name="文本占位符 34"/>
          <p:cNvSpPr>
            <a:spLocks noGrp="1"/>
          </p:cNvSpPr>
          <p:nvPr>
            <p:ph type="body" sz="half" idx="2"/>
          </p:nvPr>
        </p:nvSpPr>
        <p:spPr>
          <a:xfrm>
            <a:off x="635193" y="3217849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1" name="文本占位符 34"/>
          <p:cNvSpPr>
            <a:spLocks noGrp="1"/>
          </p:cNvSpPr>
          <p:nvPr>
            <p:ph type="body" sz="half" idx="2"/>
          </p:nvPr>
        </p:nvSpPr>
        <p:spPr>
          <a:xfrm>
            <a:off x="635193" y="4243931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2" name="文本占位符 34"/>
          <p:cNvSpPr>
            <a:spLocks noGrp="1"/>
          </p:cNvSpPr>
          <p:nvPr>
            <p:ph type="body" sz="half" idx="2"/>
          </p:nvPr>
        </p:nvSpPr>
        <p:spPr>
          <a:xfrm>
            <a:off x="3092207" y="132623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3" name="文本占位符 34"/>
          <p:cNvSpPr>
            <a:spLocks noGrp="1"/>
          </p:cNvSpPr>
          <p:nvPr>
            <p:ph type="body" sz="half" idx="2"/>
          </p:nvPr>
        </p:nvSpPr>
        <p:spPr>
          <a:xfrm>
            <a:off x="3092207" y="1165685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4" name="文本占位符 34"/>
          <p:cNvSpPr>
            <a:spLocks noGrp="1"/>
          </p:cNvSpPr>
          <p:nvPr>
            <p:ph type="body" sz="half" idx="2"/>
          </p:nvPr>
        </p:nvSpPr>
        <p:spPr>
          <a:xfrm>
            <a:off x="3092207" y="2198747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5" name="文本占位符 34"/>
          <p:cNvSpPr>
            <a:spLocks noGrp="1"/>
          </p:cNvSpPr>
          <p:nvPr>
            <p:ph type="body" sz="half" idx="2"/>
          </p:nvPr>
        </p:nvSpPr>
        <p:spPr>
          <a:xfrm>
            <a:off x="3092207" y="3217849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6" name="文本占位符 34"/>
          <p:cNvSpPr>
            <a:spLocks noGrp="1"/>
          </p:cNvSpPr>
          <p:nvPr>
            <p:ph type="body" sz="half" idx="2"/>
          </p:nvPr>
        </p:nvSpPr>
        <p:spPr>
          <a:xfrm>
            <a:off x="3092207" y="4243931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7" name="文本占位符 34"/>
          <p:cNvSpPr>
            <a:spLocks noGrp="1"/>
          </p:cNvSpPr>
          <p:nvPr>
            <p:ph type="body" sz="half" idx="2"/>
          </p:nvPr>
        </p:nvSpPr>
        <p:spPr>
          <a:xfrm>
            <a:off x="5549221" y="132623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8" name="文本占位符 34"/>
          <p:cNvSpPr>
            <a:spLocks noGrp="1"/>
          </p:cNvSpPr>
          <p:nvPr>
            <p:ph type="body" sz="half" idx="2"/>
          </p:nvPr>
        </p:nvSpPr>
        <p:spPr>
          <a:xfrm>
            <a:off x="5549221" y="1165685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9" name="文本占位符 34"/>
          <p:cNvSpPr>
            <a:spLocks noGrp="1"/>
          </p:cNvSpPr>
          <p:nvPr>
            <p:ph type="body" sz="half" idx="2"/>
          </p:nvPr>
        </p:nvSpPr>
        <p:spPr>
          <a:xfrm>
            <a:off x="5549221" y="2198747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0" name="文本占位符 34"/>
          <p:cNvSpPr>
            <a:spLocks noGrp="1"/>
          </p:cNvSpPr>
          <p:nvPr>
            <p:ph type="body" sz="half" idx="2"/>
          </p:nvPr>
        </p:nvSpPr>
        <p:spPr>
          <a:xfrm>
            <a:off x="5549221" y="3217849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1" name="文本占位符 34"/>
          <p:cNvSpPr>
            <a:spLocks noGrp="1"/>
          </p:cNvSpPr>
          <p:nvPr>
            <p:ph type="body" sz="half" idx="2"/>
          </p:nvPr>
        </p:nvSpPr>
        <p:spPr>
          <a:xfrm>
            <a:off x="5549221" y="4243931"/>
            <a:ext cx="1368111" cy="921379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72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占位符 31"/>
          <p:cNvSpPr>
            <a:spLocks noGrp="1"/>
          </p:cNvSpPr>
          <p:nvPr>
            <p:ph type="body" sz="half" idx="2"/>
          </p:nvPr>
        </p:nvSpPr>
        <p:spPr>
          <a:xfrm>
            <a:off x="677075" y="523511"/>
            <a:ext cx="1396030" cy="19265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4" name="文本占位符 31"/>
          <p:cNvSpPr>
            <a:spLocks noGrp="1"/>
          </p:cNvSpPr>
          <p:nvPr>
            <p:ph type="body" sz="half" idx="2"/>
          </p:nvPr>
        </p:nvSpPr>
        <p:spPr>
          <a:xfrm>
            <a:off x="3064288" y="523511"/>
            <a:ext cx="1396030" cy="19265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5" name="文本占位符 31"/>
          <p:cNvSpPr>
            <a:spLocks noGrp="1"/>
          </p:cNvSpPr>
          <p:nvPr>
            <p:ph type="body" sz="half" idx="2"/>
          </p:nvPr>
        </p:nvSpPr>
        <p:spPr>
          <a:xfrm>
            <a:off x="5528282" y="523511"/>
            <a:ext cx="1396030" cy="19265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6" name="文本占位符 31"/>
          <p:cNvSpPr>
            <a:spLocks noGrp="1"/>
          </p:cNvSpPr>
          <p:nvPr>
            <p:ph type="body" sz="half" idx="2"/>
          </p:nvPr>
        </p:nvSpPr>
        <p:spPr>
          <a:xfrm>
            <a:off x="677075" y="2910723"/>
            <a:ext cx="1396030" cy="19265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7" name="文本占位符 31"/>
          <p:cNvSpPr>
            <a:spLocks noGrp="1"/>
          </p:cNvSpPr>
          <p:nvPr>
            <p:ph type="body" sz="half" idx="2"/>
          </p:nvPr>
        </p:nvSpPr>
        <p:spPr>
          <a:xfrm>
            <a:off x="3064288" y="2910723"/>
            <a:ext cx="1396030" cy="19265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8" name="文本占位符 31"/>
          <p:cNvSpPr>
            <a:spLocks noGrp="1"/>
          </p:cNvSpPr>
          <p:nvPr>
            <p:ph type="body" sz="half" idx="2"/>
          </p:nvPr>
        </p:nvSpPr>
        <p:spPr>
          <a:xfrm>
            <a:off x="5528282" y="2910723"/>
            <a:ext cx="1396030" cy="1926523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0</Words>
  <Application>Microsoft Office PowerPoint</Application>
  <PresentationFormat>自定义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Calibri Light</vt:lpstr>
      <vt:lpstr>自定义设计方案</vt:lpstr>
      <vt:lpstr>Office 主题​​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金雨欣</dc:creator>
  <cp:lastModifiedBy>周玉21</cp:lastModifiedBy>
  <cp:revision>18</cp:revision>
  <cp:lastPrinted>2018-09-10T08:04:33Z</cp:lastPrinted>
  <dcterms:created xsi:type="dcterms:W3CDTF">2018-09-10T07:25:06Z</dcterms:created>
  <dcterms:modified xsi:type="dcterms:W3CDTF">2019-09-06T05:34:00Z</dcterms:modified>
</cp:coreProperties>
</file>